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9BFEC5D-52D5-E322-34CF-7C82EA97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B9405370-BF44-F63D-B938-4E625509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CF3C895A-4694-9770-7BEB-9C765D1B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06600" y="6816071"/>
            <a:ext cx="3348413" cy="3331671"/>
          </a:xfrm>
          <a:prstGeom prst="rect">
            <a:avLst/>
          </a:prstGeom>
        </p:spPr>
      </p:pic>
      <p:pic>
        <p:nvPicPr>
          <p:cNvPr id="36" name="Picture 22">
            <a:extLst>
              <a:ext uri="{FF2B5EF4-FFF2-40B4-BE49-F238E27FC236}">
                <a16:creationId xmlns:a16="http://schemas.microsoft.com/office/drawing/2014/main" id="{E742FB33-3020-3AAD-0C7B-DC973DB9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95600" y="8481907"/>
            <a:ext cx="1968758" cy="1517264"/>
          </a:xfrm>
          <a:prstGeom prst="rect">
            <a:avLst/>
          </a:prstGeom>
        </p:spPr>
      </p:pic>
      <p:pic>
        <p:nvPicPr>
          <p:cNvPr id="37" name="Picture 21">
            <a:extLst>
              <a:ext uri="{FF2B5EF4-FFF2-40B4-BE49-F238E27FC236}">
                <a16:creationId xmlns:a16="http://schemas.microsoft.com/office/drawing/2014/main" id="{7D6E2C5F-E5B8-B86B-B584-5ECB75E7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6800" y="5524500"/>
            <a:ext cx="2067562" cy="18608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>
            <a:extLst>
              <a:ext uri="{FF2B5EF4-FFF2-40B4-BE49-F238E27FC236}">
                <a16:creationId xmlns:a16="http://schemas.microsoft.com/office/drawing/2014/main" id="{FA584EB0-5CCF-2836-90B4-3DD4AFFD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D8A993B-17FD-C8FC-C358-4798FAE3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Personalizado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Artificial:</dc:title>
  <dc:creator>Ruben Contreras</dc:creator>
  <cp:lastModifiedBy>Ruben Contreras</cp:lastModifiedBy>
  <cp:revision>3</cp:revision>
  <dcterms:created xsi:type="dcterms:W3CDTF">2006-08-16T00:00:00Z</dcterms:created>
  <dcterms:modified xsi:type="dcterms:W3CDTF">2025-02-12T19:10:48Z</dcterms:modified>
  <dc:identifier>DAGevOZx0QI</dc:identifier>
</cp:coreProperties>
</file>